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DFCC1-0963-4374-9E4E-6057483F0C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3425-C462-4525-896D-C732E12C3A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1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It’s All About Energy</a:t>
            </a:r>
          </a:p>
          <a:p>
            <a:pPr algn="ctr"/>
            <a:endParaRPr lang="en-US" sz="2400" dirty="0"/>
          </a:p>
          <a:p>
            <a:r>
              <a:rPr lang="en-US" sz="2400" b="1" dirty="0" smtClean="0"/>
              <a:t>Energy</a:t>
            </a:r>
            <a:r>
              <a:rPr lang="en-US" sz="2400" dirty="0" smtClean="0"/>
              <a:t> is the ability to do work.  </a:t>
            </a:r>
          </a:p>
          <a:p>
            <a:endParaRPr lang="en-US" sz="2400" dirty="0"/>
          </a:p>
          <a:p>
            <a:r>
              <a:rPr lang="en-US" sz="2400" dirty="0" smtClean="0"/>
              <a:t>Living things depend on energy to carry out processes such as transport, cell division, movement, digestion.</a:t>
            </a:r>
          </a:p>
          <a:p>
            <a:endParaRPr lang="en-US" sz="2400" dirty="0"/>
          </a:p>
          <a:p>
            <a:r>
              <a:rPr lang="en-US" sz="2400" dirty="0" smtClean="0"/>
              <a:t>Where does this energy come from?  Simply, it comes from food.</a:t>
            </a:r>
          </a:p>
          <a:p>
            <a:endParaRPr lang="en-US" sz="2400" dirty="0"/>
          </a:p>
          <a:p>
            <a:r>
              <a:rPr lang="en-US" sz="2400" b="1" dirty="0" err="1" smtClean="0"/>
              <a:t>Autotrophs</a:t>
            </a:r>
            <a:r>
              <a:rPr lang="en-US" sz="2400" dirty="0" smtClean="0"/>
              <a:t> – organisms that are able to use light energy from the sun to produce food.</a:t>
            </a:r>
          </a:p>
          <a:p>
            <a:endParaRPr lang="en-US" sz="2400" dirty="0"/>
          </a:p>
          <a:p>
            <a:r>
              <a:rPr lang="en-US" sz="2400" b="1" dirty="0" err="1" smtClean="0"/>
              <a:t>Heterotrophs</a:t>
            </a:r>
            <a:r>
              <a:rPr lang="en-US" sz="2400" b="1" dirty="0" smtClean="0"/>
              <a:t> </a:t>
            </a:r>
            <a:r>
              <a:rPr lang="en-US" sz="2400" dirty="0" smtClean="0"/>
              <a:t>– obtain energy from the food they eat.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Cell activities need energy in the form of ATP.  Cells must be able to convert the energy trapped in the chemical bonds of glucose into ATP.</a:t>
            </a:r>
            <a:endParaRPr lang="en-US" sz="2400" dirty="0"/>
          </a:p>
        </p:txBody>
      </p:sp>
      <p:pic>
        <p:nvPicPr>
          <p:cNvPr id="10242" name="Picture 2" descr="http://www.accessexcellence.org/RC/VL/GG/ecb/ecb_images/03_32_ATP_and_ADP_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715000" cy="4249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6/68/Chlorophyll_ab_spectr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4953000" cy="47034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609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order for plants to carry out photosynthesis, they need water, carbon dioxide, light and chlorophyll.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002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Factors that Affect the Rate of Photosynthesis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availability of water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temperature (Enzymes for photosynthesis function best between 0° and 35°C)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intensity of light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Tiger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Tiger PC</dc:creator>
  <cp:lastModifiedBy>Tiger PC</cp:lastModifiedBy>
  <cp:revision>6</cp:revision>
  <dcterms:created xsi:type="dcterms:W3CDTF">2011-08-05T14:31:23Z</dcterms:created>
  <dcterms:modified xsi:type="dcterms:W3CDTF">2011-08-05T15:29:12Z</dcterms:modified>
</cp:coreProperties>
</file>