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EB02-4BCA-44A6-BB7B-885C36D19F79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7ED5-7655-4F88-A219-B8F89B958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704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EB02-4BCA-44A6-BB7B-885C36D19F79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7ED5-7655-4F88-A219-B8F89B958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785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EB02-4BCA-44A6-BB7B-885C36D19F79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7ED5-7655-4F88-A219-B8F89B958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052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EB02-4BCA-44A6-BB7B-885C36D19F79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7ED5-7655-4F88-A219-B8F89B958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932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EB02-4BCA-44A6-BB7B-885C36D19F79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7ED5-7655-4F88-A219-B8F89B958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4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EB02-4BCA-44A6-BB7B-885C36D19F79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7ED5-7655-4F88-A219-B8F89B958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39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EB02-4BCA-44A6-BB7B-885C36D19F79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7ED5-7655-4F88-A219-B8F89B958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78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EB02-4BCA-44A6-BB7B-885C36D19F79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7ED5-7655-4F88-A219-B8F89B958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198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EB02-4BCA-44A6-BB7B-885C36D19F79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7ED5-7655-4F88-A219-B8F89B958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373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EB02-4BCA-44A6-BB7B-885C36D19F79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7ED5-7655-4F88-A219-B8F89B958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50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EB02-4BCA-44A6-BB7B-885C36D19F79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D7ED5-7655-4F88-A219-B8F89B958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048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0EB02-4BCA-44A6-BB7B-885C36D19F79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D7ED5-7655-4F88-A219-B8F89B958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341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54643" y="1205302"/>
            <a:ext cx="3657600" cy="1905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654643" y="1926969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Science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295400" y="3733800"/>
            <a:ext cx="2819400" cy="1447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902543" y="3733800"/>
            <a:ext cx="2819400" cy="1447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95400" y="4038600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Knowledge</a:t>
            </a:r>
          </a:p>
          <a:p>
            <a:pPr algn="ctr"/>
            <a:r>
              <a:rPr lang="en-US" sz="2400" dirty="0" smtClean="0"/>
              <a:t>information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902543" y="4038600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Way of finding out new information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48452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45492" y="2514600"/>
            <a:ext cx="3810000" cy="1981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89770" y="3089701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Scientific Inquiry =</a:t>
            </a:r>
          </a:p>
          <a:p>
            <a:pPr algn="ctr"/>
            <a:r>
              <a:rPr lang="en-US" sz="2400" dirty="0" smtClean="0"/>
              <a:t>Scientific Investigation</a:t>
            </a:r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590035" y="914400"/>
            <a:ext cx="2514600" cy="1295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05200" y="914400"/>
            <a:ext cx="2514600" cy="1295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355492" y="914400"/>
            <a:ext cx="2514600" cy="1295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477000" y="2928890"/>
            <a:ext cx="2514600" cy="1295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477000" y="5070389"/>
            <a:ext cx="2514600" cy="1295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505200" y="5070389"/>
            <a:ext cx="2514600" cy="1295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90035" y="5105400"/>
            <a:ext cx="2514600" cy="1295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14400" y="13716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questioning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657600" y="1186933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o</a:t>
            </a:r>
            <a:r>
              <a:rPr lang="en-US" sz="2400" dirty="0" smtClean="0"/>
              <a:t>bserving</a:t>
            </a:r>
          </a:p>
          <a:p>
            <a:pPr algn="ctr"/>
            <a:r>
              <a:rPr lang="en-US" sz="2400" dirty="0" smtClean="0"/>
              <a:t>inferring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482148" y="1371600"/>
            <a:ext cx="2204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experimenting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6858000" y="3345758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</a:t>
            </a:r>
            <a:r>
              <a:rPr lang="en-US" sz="2400" dirty="0" smtClean="0"/>
              <a:t>eer review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914400" y="5337601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</a:t>
            </a:r>
            <a:r>
              <a:rPr lang="en-US" sz="2400" dirty="0" smtClean="0"/>
              <a:t>ollecting data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3886200" y="5337601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r</a:t>
            </a:r>
            <a:r>
              <a:rPr lang="en-US" sz="2400" dirty="0" smtClean="0"/>
              <a:t>epeat experiment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6858000" y="5337601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e</a:t>
            </a:r>
            <a:r>
              <a:rPr lang="en-US" sz="2400" dirty="0" smtClean="0"/>
              <a:t>vidence</a:t>
            </a:r>
          </a:p>
          <a:p>
            <a:pPr algn="ctr"/>
            <a:r>
              <a:rPr lang="en-US" sz="2400" dirty="0" smtClean="0"/>
              <a:t>conclusion</a:t>
            </a:r>
            <a:endParaRPr lang="en-US" sz="24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2589770" y="2133600"/>
            <a:ext cx="22963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762500" y="22860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6858000" y="2362200"/>
            <a:ext cx="4572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6477000" y="3920698"/>
            <a:ext cx="51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6482148" y="4224290"/>
            <a:ext cx="375852" cy="2715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545492" y="4724400"/>
            <a:ext cx="273908" cy="3459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724400" y="4724400"/>
            <a:ext cx="0" cy="1729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355492" y="4810897"/>
            <a:ext cx="502508" cy="2594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745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9114" y="117693"/>
            <a:ext cx="71628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Evidence – support for the idea that something is true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(fossils give evidence that Darwin’s idea of evolution is valid</a:t>
            </a:r>
            <a:endParaRPr lang="en-US" sz="2400" dirty="0">
              <a:solidFill>
                <a:srgbClr val="00B050"/>
              </a:solidFill>
            </a:endParaRPr>
          </a:p>
          <a:p>
            <a:r>
              <a:rPr lang="en-US" sz="2400" dirty="0" smtClean="0"/>
              <a:t>Observations – things or events that are made using any of the senses or tools such as balances and rulers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(25 posters are hanging in Room 112)</a:t>
            </a:r>
            <a:endParaRPr lang="en-US" sz="2400" dirty="0">
              <a:solidFill>
                <a:srgbClr val="00B050"/>
              </a:solidFill>
            </a:endParaRPr>
          </a:p>
          <a:p>
            <a:r>
              <a:rPr lang="en-US" sz="2400" dirty="0" smtClean="0"/>
              <a:t>Inferences – conclusions based on observations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(A bird is feeding at  a bird feeder – Its nest is nearby.)</a:t>
            </a:r>
            <a:endParaRPr lang="en-US" sz="2400" dirty="0">
              <a:solidFill>
                <a:srgbClr val="00B050"/>
              </a:solidFill>
            </a:endParaRPr>
          </a:p>
          <a:p>
            <a:r>
              <a:rPr lang="en-US" sz="2400" dirty="0" smtClean="0"/>
              <a:t>Assumption – belief that something is true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(All students that attend ND are Irish)</a:t>
            </a:r>
            <a:endParaRPr lang="en-US" sz="2400" dirty="0">
              <a:solidFill>
                <a:srgbClr val="00B050"/>
              </a:solidFill>
            </a:endParaRPr>
          </a:p>
          <a:p>
            <a:r>
              <a:rPr lang="en-US" sz="2400" dirty="0" smtClean="0"/>
              <a:t>Opinions – ideas people have that may or may not have any basis in fact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(The school year should be extended to 12 months.)</a:t>
            </a:r>
            <a:endParaRPr lang="en-US" sz="2400" dirty="0">
              <a:solidFill>
                <a:srgbClr val="00B050"/>
              </a:solidFill>
            </a:endParaRPr>
          </a:p>
          <a:p>
            <a:r>
              <a:rPr lang="en-US" sz="2400" dirty="0" smtClean="0"/>
              <a:t>Bias – influence based on a belief that may or may not be </a:t>
            </a:r>
            <a:r>
              <a:rPr lang="en-US" sz="2400" dirty="0" smtClean="0"/>
              <a:t>correct </a:t>
            </a:r>
            <a:r>
              <a:rPr lang="en-US" sz="2400" dirty="0" smtClean="0">
                <a:solidFill>
                  <a:srgbClr val="00B050"/>
                </a:solidFill>
              </a:rPr>
              <a:t>(Research scientists deny the link between smoking and lung cancer because they are receiving money from tobacco companies.)</a:t>
            </a:r>
            <a:endParaRPr lang="en-US" sz="2400" dirty="0" smtClean="0"/>
          </a:p>
          <a:p>
            <a:endParaRPr lang="en-US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899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173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Nancy Sedita</dc:creator>
  <cp:lastModifiedBy>Nancy Sedita</cp:lastModifiedBy>
  <cp:revision>3</cp:revision>
  <dcterms:created xsi:type="dcterms:W3CDTF">2014-09-09T13:22:42Z</dcterms:created>
  <dcterms:modified xsi:type="dcterms:W3CDTF">2014-09-09T20:08:00Z</dcterms:modified>
</cp:coreProperties>
</file>