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56-7BC6-481D-B948-E025D01470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58C1-7538-47AF-9E97-31739E5F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4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56-7BC6-481D-B948-E025D01470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58C1-7538-47AF-9E97-31739E5F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1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56-7BC6-481D-B948-E025D01470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58C1-7538-47AF-9E97-31739E5F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7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56-7BC6-481D-B948-E025D01470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58C1-7538-47AF-9E97-31739E5F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2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56-7BC6-481D-B948-E025D01470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58C1-7538-47AF-9E97-31739E5F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0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56-7BC6-481D-B948-E025D01470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58C1-7538-47AF-9E97-31739E5F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8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56-7BC6-481D-B948-E025D01470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58C1-7538-47AF-9E97-31739E5F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2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56-7BC6-481D-B948-E025D01470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58C1-7538-47AF-9E97-31739E5F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2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56-7BC6-481D-B948-E025D01470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58C1-7538-47AF-9E97-31739E5F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2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56-7BC6-481D-B948-E025D01470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58C1-7538-47AF-9E97-31739E5F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4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4856-7BC6-481D-B948-E025D01470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58C1-7538-47AF-9E97-31739E5F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4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74856-7BC6-481D-B948-E025D01470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058C1-7538-47AF-9E97-31739E5F3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3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43839"/>
              </p:ext>
            </p:extLst>
          </p:nvPr>
        </p:nvGraphicFramePr>
        <p:xfrm>
          <a:off x="1295400" y="1066800"/>
          <a:ext cx="6088380" cy="4754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88380"/>
              </a:tblGrid>
              <a:tr h="785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sym typeface="Symbol"/>
                        </a:rPr>
                        <a:t></a:t>
                      </a:r>
                      <a:r>
                        <a:rPr lang="en-US" sz="2400" dirty="0">
                          <a:effectLst/>
                        </a:rPr>
                        <a:t>Title the table in a way that relates the independent variable to the dependent variable. Example</a:t>
                      </a:r>
                      <a:r>
                        <a:rPr lang="en-US" sz="2400" dirty="0" smtClean="0">
                          <a:effectLst/>
                        </a:rPr>
                        <a:t>: The effect of Fertilizer on Plant Growth 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859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sym typeface="Symbol"/>
                        </a:rPr>
                        <a:t></a:t>
                      </a:r>
                      <a:r>
                        <a:rPr lang="en-US" sz="2400" dirty="0">
                          <a:effectLst/>
                        </a:rPr>
                        <a:t>Column headings include the dependent and independent variables.  They may also include trial or setup numbers or other information.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9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sym typeface="Symbol"/>
                        </a:rPr>
                        <a:t></a:t>
                      </a:r>
                      <a:r>
                        <a:rPr lang="en-US" sz="2400" dirty="0">
                          <a:effectLst/>
                        </a:rPr>
                        <a:t>Column headings need to indicate units of measurement.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9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sym typeface="Symbol"/>
                        </a:rPr>
                        <a:t></a:t>
                      </a:r>
                      <a:r>
                        <a:rPr lang="en-US" sz="2400" dirty="0">
                          <a:effectLst/>
                        </a:rPr>
                        <a:t>The independent variable is typically recorded in increasing order.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9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sym typeface="Symbol"/>
                        </a:rPr>
                        <a:t></a:t>
                      </a:r>
                      <a:r>
                        <a:rPr lang="en-US" sz="2400" dirty="0">
                          <a:effectLst/>
                        </a:rPr>
                        <a:t>The dependent variable is recorded to correspond with the independent variable.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24901" y="411034"/>
            <a:ext cx="29871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Data Table Checklist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542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904057"/>
              </p:ext>
            </p:extLst>
          </p:nvPr>
        </p:nvGraphicFramePr>
        <p:xfrm>
          <a:off x="266699" y="826578"/>
          <a:ext cx="8610600" cy="5852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10600"/>
              </a:tblGrid>
              <a:tr h="6916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sym typeface="Symbol"/>
                        </a:rPr>
                        <a:t></a:t>
                      </a:r>
                      <a:r>
                        <a:rPr lang="en-US" sz="2400" dirty="0">
                          <a:effectLst/>
                        </a:rPr>
                        <a:t>Title your graph so that the reader knows what it is illustrating.  You can often use the same title you used on the data table.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58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sym typeface="Symbol"/>
                        </a:rPr>
                        <a:t></a:t>
                      </a:r>
                      <a:r>
                        <a:rPr lang="en-US" sz="2400" dirty="0">
                          <a:effectLst/>
                        </a:rPr>
                        <a:t>Dependent variable is on the vertical axis.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58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sym typeface="Symbol"/>
                        </a:rPr>
                        <a:t></a:t>
                      </a:r>
                      <a:r>
                        <a:rPr lang="en-US" sz="2400" dirty="0">
                          <a:effectLst/>
                        </a:rPr>
                        <a:t>Vertical axis is labeled, including units of measure.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58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sym typeface="Symbol"/>
                        </a:rPr>
                        <a:t></a:t>
                      </a:r>
                      <a:r>
                        <a:rPr lang="en-US" sz="2400" dirty="0">
                          <a:effectLst/>
                        </a:rPr>
                        <a:t>Scale on the vertical axis is appropriate and spaced at even intervals.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58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sym typeface="Symbol"/>
                        </a:rPr>
                        <a:t></a:t>
                      </a:r>
                      <a:r>
                        <a:rPr lang="en-US" sz="2400" dirty="0">
                          <a:effectLst/>
                        </a:rPr>
                        <a:t>Independent variable is on the horizontal axis.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58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sym typeface="Symbol"/>
                        </a:rPr>
                        <a:t></a:t>
                      </a:r>
                      <a:r>
                        <a:rPr lang="en-US" sz="2400" dirty="0">
                          <a:effectLst/>
                        </a:rPr>
                        <a:t>Horizontal axis is labeled, including units of measure.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58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sym typeface="Symbol"/>
                        </a:rPr>
                        <a:t></a:t>
                      </a:r>
                      <a:r>
                        <a:rPr lang="en-US" sz="2400" dirty="0">
                          <a:effectLst/>
                        </a:rPr>
                        <a:t>Scale on the horizontal axis is appropriate and spaced at even intervals.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58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sym typeface="Symbol"/>
                        </a:rPr>
                        <a:t></a:t>
                      </a:r>
                      <a:r>
                        <a:rPr lang="en-US" sz="2400" dirty="0">
                          <a:effectLst/>
                        </a:rPr>
                        <a:t>Points are plotted accurately.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16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sym typeface="Symbol"/>
                        </a:rPr>
                        <a:t></a:t>
                      </a:r>
                      <a:r>
                        <a:rPr lang="en-US" sz="2400" dirty="0">
                          <a:effectLst/>
                        </a:rPr>
                        <a:t>Data points are connected and the line does not go beyond. (You only know what you measured; beyond that is speculation.)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16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sym typeface="Symbol"/>
                        </a:rPr>
                        <a:t></a:t>
                      </a:r>
                      <a:r>
                        <a:rPr lang="en-US" sz="2400" dirty="0">
                          <a:effectLst/>
                        </a:rPr>
                        <a:t>Legend indicates the meaning of each line if there is more than one.  Often you are expected to surround data points with small circles or triangles.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76714" y="378768"/>
            <a:ext cx="41905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Graph Construction Checklist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009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245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Sedita</dc:creator>
  <cp:lastModifiedBy>Nancy Sedita</cp:lastModifiedBy>
  <cp:revision>1</cp:revision>
  <dcterms:created xsi:type="dcterms:W3CDTF">2014-09-09T21:08:23Z</dcterms:created>
  <dcterms:modified xsi:type="dcterms:W3CDTF">2014-09-09T21:13:39Z</dcterms:modified>
</cp:coreProperties>
</file>